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70" r:id="rId4"/>
    <p:sldId id="280" r:id="rId5"/>
    <p:sldId id="281" r:id="rId6"/>
    <p:sldId id="278" r:id="rId7"/>
    <p:sldId id="26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897"/>
    <p:restoredTop sz="94661"/>
  </p:normalViewPr>
  <p:slideViewPr>
    <p:cSldViewPr snapToGrid="0" snapToObjects="1">
      <p:cViewPr varScale="1">
        <p:scale>
          <a:sx n="117" d="100"/>
          <a:sy n="117" d="100"/>
        </p:scale>
        <p:origin x="18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5728-66C9-074A-8ED2-48E2E51A8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074EC-0CBD-7C45-AD73-B693448ED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24D44-7567-324E-B7D5-F45399F9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6CADB-E560-F740-AE72-69DC7EDC5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1C6FF-1414-114B-8AD3-06191871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98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22FF-920F-EE47-87DA-2BC235C9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0A658-53D1-0842-897F-CEF6A7A5E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F3F12-FAB1-3E4D-8E31-90C543DF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08293-A991-5F40-A5DE-B9D7B77BC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FD4E1-F013-9944-AFF4-3DDF7D89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7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FEEF12-1AFF-054D-B14D-273E14299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2FC44-9328-334B-9415-2F5328B2A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B6A9A-9B7E-414D-ABF8-9DF058F6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6E217-567B-AF48-AB3D-5E27F48A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7BA96-C7CD-4841-9C28-B7C7B43A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E622A-BF18-DF4C-BFAC-EF0CF47D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72E0-00D7-9541-BE8D-57B4445F9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740A3-EBB7-694D-AF1E-C7B3A45D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0F659-B6E5-0749-98B5-6DC5F8B74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52411-5AE6-9443-A4DE-ACA9F4E6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27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AE7E-98AE-FC49-8623-C662EC45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7E7B0-6760-9F46-A15B-8F513BB8F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4BD24-B1BF-9140-A66D-88C715138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769D4-D00E-664C-9A79-D5561D90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6BADE-D380-6941-A184-AC1F3AB3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0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E33E-303C-BD41-88AF-4D1CFDFD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97A14-DC6C-C04C-A298-EE6C7DA1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26D29-66B8-544F-ABA7-2D593ED14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61CE4-FFE6-1640-AC87-5AE4D39F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73974-B86A-2444-986E-13E49084F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9D689-763C-9643-AE3D-C4C7C1C7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3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68D9-AD7A-B040-80F0-C82725AE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3C496-6828-5E4B-B058-FC1CDA8F6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C5A95-2B77-3F4E-8862-D4F72304E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738B7-8CF9-494D-BDA7-E3BA3634B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4C538-5C1C-7D4B-A415-7A7F462FB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83A733-F70D-1141-A1A9-A94BE08F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A7180F-767D-9643-802F-5C159C3E3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0BC9B9-1C4B-BD43-B5E7-8292A4BE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48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3077-DFD5-9D4D-82E9-205082D3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5CA6F-8A9D-BB4B-B5E0-418AC551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B6C05-547B-B449-AE17-57575AB6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1C8A8-73D5-D84D-A491-3CB43A96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734EFD-F9CE-0346-9815-B1DDAF6A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6B7EC-1D90-174B-AFB2-1E8CF2072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9B2BE-7CD6-314A-960E-B26CF4F6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41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01F4-7294-144E-96F8-650DF212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6038E-D54A-1F41-988A-5D006CFF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592F-5930-5243-9160-D49AE2FA0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BC167-B3F7-2043-82AD-35A2DCA9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70D00-D98D-D64A-BDCD-C4899637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8ECD9-00FC-824E-A5F3-6CDED8A07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4A2A-01BF-EA47-9A55-44F6239B0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1647C6-D07C-E14B-A003-EA96B900D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443F0-6B78-364C-B4CD-10D98F501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F9E18-866E-144C-96AD-2C33C9E56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0FE9F-021B-2947-B5EE-A8EDAAD2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5B922-0E7C-644A-92AE-D54F6F15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26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17095E-7455-6548-B718-9D1CEE11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C3F81-B7D9-CF4A-B676-5309F4366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21136-F426-3B40-A761-EBA2D6A5C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1E4EF-1A07-8740-80B6-D041CCD5E262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2179-2052-A44A-8151-F28F0CC64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ACE38-01D1-9443-87F4-2F9168A07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6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209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/>
              <a:t>SEIS 615</a:t>
            </a:r>
            <a:br>
              <a:rPr lang="en-US" sz="3600" dirty="0"/>
            </a:br>
            <a:r>
              <a:rPr lang="en-US" sz="3600" dirty="0"/>
              <a:t>Serverless</a:t>
            </a:r>
            <a:br>
              <a:rPr lang="en-US" sz="3600" dirty="0"/>
            </a:br>
            <a:r>
              <a:rPr lang="en-US" sz="3600" dirty="0"/>
              <a:t>Review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22B44E-598E-D54C-9873-8B04BC18F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234" y="4133850"/>
            <a:ext cx="178815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23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Assignment 10 solution</a:t>
            </a:r>
          </a:p>
          <a:p>
            <a:r>
              <a:rPr lang="en-US" dirty="0"/>
              <a:t>Lecture review</a:t>
            </a:r>
          </a:p>
          <a:p>
            <a:r>
              <a:rPr lang="en-US" dirty="0"/>
              <a:t>Classroom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9DF3E-028F-DC4E-91A3-FD12894F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02" y="1718510"/>
            <a:ext cx="1585291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1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Serverless architectures</a:t>
            </a:r>
          </a:p>
          <a:p>
            <a:pPr lvl="1"/>
            <a:r>
              <a:rPr lang="en-US" dirty="0"/>
              <a:t>Event-driving programming model comprised of managed resources</a:t>
            </a:r>
          </a:p>
          <a:p>
            <a:endParaRPr lang="en-US" dirty="0"/>
          </a:p>
          <a:p>
            <a:r>
              <a:rPr lang="en-US" dirty="0"/>
              <a:t>Lambda functions</a:t>
            </a:r>
          </a:p>
          <a:p>
            <a:pPr lvl="1"/>
            <a:r>
              <a:rPr lang="en-US" dirty="0"/>
              <a:t>Application code which is triggered by events</a:t>
            </a:r>
          </a:p>
          <a:p>
            <a:pPr lvl="1"/>
            <a:endParaRPr lang="en-US" dirty="0"/>
          </a:p>
          <a:p>
            <a:r>
              <a:rPr lang="en-US" dirty="0"/>
              <a:t>Lambda functions</a:t>
            </a:r>
          </a:p>
          <a:p>
            <a:pPr lvl="1"/>
            <a:r>
              <a:rPr lang="en-US" dirty="0"/>
              <a:t>Stored in packages located in S3</a:t>
            </a:r>
          </a:p>
          <a:p>
            <a:pPr lvl="1"/>
            <a:r>
              <a:rPr lang="en-US" dirty="0"/>
              <a:t>Run inside managed containers</a:t>
            </a:r>
          </a:p>
          <a:p>
            <a:pPr lvl="2"/>
            <a:r>
              <a:rPr lang="en-US" dirty="0"/>
              <a:t>Cold start vs. warm start</a:t>
            </a:r>
          </a:p>
          <a:p>
            <a:endParaRPr lang="en-US" dirty="0"/>
          </a:p>
          <a:p>
            <a:r>
              <a:rPr lang="en-US" dirty="0"/>
              <a:t>Programming model</a:t>
            </a:r>
          </a:p>
          <a:p>
            <a:pPr lvl="1"/>
            <a:r>
              <a:rPr lang="en-US" dirty="0"/>
              <a:t>Handler</a:t>
            </a:r>
          </a:p>
          <a:p>
            <a:pPr lvl="1"/>
            <a:r>
              <a:rPr lang="en-US" dirty="0"/>
              <a:t>Event</a:t>
            </a:r>
          </a:p>
          <a:p>
            <a:pPr lvl="1"/>
            <a:r>
              <a:rPr lang="en-US" dirty="0"/>
              <a:t>Context</a:t>
            </a:r>
          </a:p>
          <a:p>
            <a:pPr lvl="1"/>
            <a:r>
              <a:rPr lang="en-US" dirty="0"/>
              <a:t>Return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45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Lambda functions</a:t>
            </a:r>
          </a:p>
          <a:p>
            <a:pPr lvl="1"/>
            <a:r>
              <a:rPr lang="en-US" dirty="0"/>
              <a:t>Versions and Aliases</a:t>
            </a:r>
          </a:p>
          <a:p>
            <a:pPr lvl="1"/>
            <a:r>
              <a:rPr lang="en-US" dirty="0"/>
              <a:t>Limits: maximum 15 min timeout, # concurrent executions</a:t>
            </a:r>
          </a:p>
          <a:p>
            <a:endParaRPr lang="en-US" dirty="0"/>
          </a:p>
          <a:p>
            <a:r>
              <a:rPr lang="en-US" dirty="0"/>
              <a:t>Best practices:</a:t>
            </a:r>
          </a:p>
          <a:p>
            <a:pPr lvl="1"/>
            <a:r>
              <a:rPr lang="en-US" dirty="0"/>
              <a:t>Performance is key!</a:t>
            </a:r>
          </a:p>
          <a:p>
            <a:pPr lvl="2"/>
            <a:r>
              <a:rPr lang="en-US" dirty="0"/>
              <a:t>Smaller functions using lightweight frameworks</a:t>
            </a:r>
          </a:p>
          <a:p>
            <a:pPr lvl="2"/>
            <a:r>
              <a:rPr lang="en-US" dirty="0"/>
              <a:t>Utilize singleton objects for things like DB connections</a:t>
            </a:r>
          </a:p>
          <a:p>
            <a:pPr lvl="2"/>
            <a:r>
              <a:rPr lang="en-US" dirty="0"/>
              <a:t>Don't overwhelm database connections</a:t>
            </a:r>
          </a:p>
        </p:txBody>
      </p:sp>
    </p:spTree>
    <p:extLst>
      <p:ext uri="{BB962C8B-B14F-4D97-AF65-F5344CB8AC3E}">
        <p14:creationId xmlns:p14="http://schemas.microsoft.com/office/powerpoint/2010/main" val="117493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78236-F81F-374E-876B-834D86DA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07218-7801-5843-825E-386B01C56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Serverless resources:</a:t>
            </a:r>
          </a:p>
          <a:p>
            <a:pPr lvl="1"/>
            <a:r>
              <a:rPr lang="en-US" dirty="0"/>
              <a:t>API Gateway: web-proxy front end for Lambda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DynamoDB table: NoSQL data storage</a:t>
            </a:r>
          </a:p>
          <a:p>
            <a:pPr lvl="2"/>
            <a:r>
              <a:rPr lang="en-US" dirty="0"/>
              <a:t>Key/value or JSON documents which have a partition key</a:t>
            </a:r>
          </a:p>
          <a:p>
            <a:pPr lvl="2"/>
            <a:r>
              <a:rPr lang="en-US" dirty="0"/>
              <a:t>Database stream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Kinesis stream: massive message queue</a:t>
            </a:r>
          </a:p>
          <a:p>
            <a:pPr lvl="2"/>
            <a:r>
              <a:rPr lang="en-US" dirty="0"/>
              <a:t>Messages stored in shards based on partition key</a:t>
            </a:r>
          </a:p>
          <a:p>
            <a:endParaRPr lang="en-US" dirty="0"/>
          </a:p>
          <a:p>
            <a:r>
              <a:rPr lang="en-US" dirty="0"/>
              <a:t>AWS Serverless Application Model (SAM)</a:t>
            </a:r>
          </a:p>
          <a:p>
            <a:pPr lvl="1"/>
            <a:r>
              <a:rPr lang="en-US" dirty="0"/>
              <a:t>Serverless resource extensions to CloudFormation template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4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11: Lambda</a:t>
            </a:r>
          </a:p>
          <a:p>
            <a:pPr lvl="1"/>
            <a:r>
              <a:rPr lang="en-US" dirty="0"/>
              <a:t>Note: Requires you to complete class project first!</a:t>
            </a:r>
          </a:p>
          <a:p>
            <a:endParaRPr lang="en-US" dirty="0"/>
          </a:p>
          <a:p>
            <a:r>
              <a:rPr lang="en-US" dirty="0"/>
              <a:t>Watch Lecture 13 videos</a:t>
            </a:r>
          </a:p>
        </p:txBody>
      </p:sp>
    </p:spTree>
    <p:extLst>
      <p:ext uri="{BB962C8B-B14F-4D97-AF65-F5344CB8AC3E}">
        <p14:creationId xmlns:p14="http://schemas.microsoft.com/office/powerpoint/2010/main" val="4210413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F194-DC87-3B42-A050-6E8E5B01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99BF-6AED-7348-9DA9-0B24E933E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  <a:p>
            <a:endParaRPr lang="en-US" dirty="0"/>
          </a:p>
          <a:p>
            <a:r>
              <a:rPr lang="en-US" dirty="0"/>
              <a:t>Overview: </a:t>
            </a:r>
          </a:p>
          <a:p>
            <a:pPr lvl="1"/>
            <a:r>
              <a:rPr lang="en-US" dirty="0"/>
              <a:t>Create a data pipeline using Kinesis and Lambda.</a:t>
            </a:r>
          </a:p>
          <a:p>
            <a:pPr lvl="1"/>
            <a:r>
              <a:rPr lang="en-US" dirty="0"/>
              <a:t>You must complete this project before beginning the </a:t>
            </a:r>
            <a:r>
              <a:rPr lang="en-US"/>
              <a:t>homework assignment!</a:t>
            </a:r>
            <a:endParaRPr lang="en-US" dirty="0"/>
          </a:p>
          <a:p>
            <a:endParaRPr lang="en-US" dirty="0"/>
          </a:p>
          <a:p>
            <a:r>
              <a:rPr lang="en-US" dirty="0"/>
              <a:t>Show me your work when completed!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24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233</Words>
  <Application>Microsoft Macintosh PowerPoint</Application>
  <PresentationFormat>Widescreen</PresentationFormat>
  <Paragraphs>64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DevOps &amp; Cloud Infrastructure SEIS 615 Serverless Review</vt:lpstr>
      <vt:lpstr>Agenda</vt:lpstr>
      <vt:lpstr>Lecture Review</vt:lpstr>
      <vt:lpstr>Lecture Review</vt:lpstr>
      <vt:lpstr>Lecture Review</vt:lpstr>
      <vt:lpstr>Homework</vt:lpstr>
      <vt:lpstr>Classroom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39</cp:revision>
  <dcterms:created xsi:type="dcterms:W3CDTF">2018-03-18T18:36:44Z</dcterms:created>
  <dcterms:modified xsi:type="dcterms:W3CDTF">2020-11-30T22:15:42Z</dcterms:modified>
</cp:coreProperties>
</file>